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2" r:id="rId4"/>
    <p:sldId id="260" r:id="rId5"/>
    <p:sldId id="264" r:id="rId6"/>
  </p:sldIdLst>
  <p:sldSz cx="12192000" cy="6858000"/>
  <p:notesSz cx="6858000" cy="9144000"/>
  <p:embeddedFontLst>
    <p:embeddedFont>
      <p:font typeface="KoPub돋움체 Bold" panose="02020603020101020101" pitchFamily="18" charset="-127"/>
      <p:regular r:id="rId7"/>
    </p:embeddedFont>
    <p:embeddedFont>
      <p:font typeface="맑은 고딕" panose="020B0503020000020004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BD"/>
    <a:srgbClr val="7D1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C8ACD-CD4C-47C0-A717-0AC8D21CB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21855-F78E-44BA-A9C9-8832F1FC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E0CE0-7FB9-46C8-9855-C3DD1193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A1F34-A0D4-4479-BF27-3222DEA2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731C1-8D4C-4EE3-A439-A3DB189E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6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A8C8B-38FD-4F54-88C4-0E234408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301FAD-42B8-43B1-A9DB-917A2B2EB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6AE04-7200-458B-82ED-AE6EDEF5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22B7E-B0DA-4F93-A1C1-0F72FE81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3C2FA-B1DD-4795-8BFA-DFE32554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64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7EB50-CF68-4C0E-96B9-30A7ACD6F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A4B47D-47F5-4031-98A1-11AC07C72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FFF81-7B3B-49E5-832F-DA307815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DEFFF-03AD-49CC-A352-35BF44A8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7FC45D-67E0-4E5F-9780-D24D67FD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A1E6E-CC0D-40A6-AEB0-3AE4B0D9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5540B-F6A0-423A-BF43-59E90E15F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3FE8A-A764-456A-AA72-8F968CA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867AB-4657-485E-BCDB-EAD5B7DC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145A0-93CD-4EA9-8492-4FA375E8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1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AA9AF-31C6-42D0-877C-1233149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B8C2E-AB71-4EF4-826B-07D63EDE6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B40BA-63F6-4DB5-B032-DDC289BC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4F6EC-FD11-4FF9-BD07-F47F953F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09513C-A7C2-4FC4-B12F-0ECABD0E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0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C90AB-28E5-4679-B4DB-7C20DFAF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9E1F2-E897-4D5B-990E-55A90D9C3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8403-F255-4CF6-9E55-162088FCF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B679E9-3DF5-4DB8-B6B4-25EF0CEE1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B4A4C-DCF5-46A7-A994-D95CE9D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651E8-456C-4260-AF70-B9763722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8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B3FD5-98F8-4AC4-9793-9284B805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E0142B-B5D6-4EAD-8FD9-E7C3612FB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6EDF6F-BC31-4C4E-933C-DB6749C9E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FDC732-6DA8-45AC-94DF-3EFFCAE62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16AD07-EF76-410E-B6DE-E60245456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93660-05B5-4477-872F-9947F4D6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80E205-1D49-4A10-90FC-E641EECE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06C0C2-CA2D-407E-9935-1D6DFFF3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6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FBDB7-7890-46A3-92A2-A1607DBB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955D4-14F8-4056-A37F-3DD1CF39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93AE9-B140-4DA7-9E5A-C001600A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CA11CA-2179-4495-86D7-82EC2667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AF9979-E979-40B4-9C8F-2BBC70A0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500552-E53B-40AD-9410-2E573BED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B38C1-F09B-4D1B-95F6-710EFB3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76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C9000-F998-4311-8C38-BB100B14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8F2B6-6193-4DD2-908D-A29E58323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E9DBDC-5D83-4D11-A4A4-42018E08E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BA2DA-05FE-4146-A8DA-6BF8C992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007AC-4D07-40FE-B8BD-DABB071C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B0445B-A6C8-49E3-9719-A2A886A9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1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DCBFD-320F-48F0-85F9-5B9E1B09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AFA516-E8C8-454C-9CD0-2E993CB70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92F1D4-5551-4243-854F-97D7D3295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B489F-07F3-4F77-A721-55EB0DF3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6D2903-4504-41B8-AC11-8BC66989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C21DF-9410-4773-88D2-A1960953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D6A984-F1D7-4876-ABFF-0861B7D79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17B3DA-06ED-41BE-8CAA-CE791269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E71B2-3394-4265-B67A-29B9FCA01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A009-2184-4915-BE20-2AD21306D617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97CB8-2539-4DC2-90A8-5F2998D23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6DE93-08E8-4598-AB25-74672B351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0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B5415-0CF4-4AFC-B7B8-072CCFBD9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9528" y="1432278"/>
            <a:ext cx="6657974" cy="1255713"/>
          </a:xfrm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2DGP </a:t>
            </a:r>
            <a:r>
              <a:rPr lang="ko-KR" altLang="en-US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중간발표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22D6AD-E1B9-489F-9797-36670E44C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8" y="779224"/>
            <a:ext cx="3974664" cy="5299552"/>
          </a:xfrm>
          <a:prstGeom prst="rect">
            <a:avLst/>
          </a:prstGeom>
        </p:spPr>
      </p:pic>
      <p:sp>
        <p:nvSpPr>
          <p:cNvPr id="13" name="부제목 7">
            <a:extLst>
              <a:ext uri="{FF2B5EF4-FFF2-40B4-BE49-F238E27FC236}">
                <a16:creationId xmlns:a16="http://schemas.microsoft.com/office/drawing/2014/main" id="{524EC845-F1C9-43D0-942B-5081F00C4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5414" y="5165726"/>
            <a:ext cx="3514725" cy="466724"/>
          </a:xfrm>
        </p:spPr>
        <p:txBody>
          <a:bodyPr/>
          <a:lstStyle/>
          <a:p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2017180035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장수현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68B3C3-FFC9-454D-AD80-58AAA924C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30" y="3086367"/>
            <a:ext cx="4214294" cy="16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A1BB4-FC37-49EA-86C9-BEBFAE469164}"/>
              </a:ext>
            </a:extLst>
          </p:cNvPr>
          <p:cNvSpPr txBox="1"/>
          <p:nvPr/>
        </p:nvSpPr>
        <p:spPr>
          <a:xfrm>
            <a:off x="285877" y="212735"/>
            <a:ext cx="3332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게임 컨셉 </a:t>
            </a:r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A4DDD-2C30-4178-A587-AE3E0B3706AD}"/>
              </a:ext>
            </a:extLst>
          </p:cNvPr>
          <p:cNvSpPr txBox="1"/>
          <p:nvPr/>
        </p:nvSpPr>
        <p:spPr>
          <a:xfrm>
            <a:off x="3435964" y="253022"/>
            <a:ext cx="7964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먹고 뛰고 피하며 오븐속을 탈출하라</a:t>
            </a:r>
            <a:r>
              <a:rPr lang="en-US" altLang="ko-KR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!</a:t>
            </a:r>
            <a:endParaRPr lang="ko-KR" altLang="en-US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4C881F-1225-4F82-A184-1B097E7A2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8" t="23618" r="24042" b="27252"/>
          <a:stretch/>
        </p:blipFill>
        <p:spPr>
          <a:xfrm>
            <a:off x="6291842" y="4259567"/>
            <a:ext cx="4677112" cy="24962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605913-98C4-4F31-9BAD-AFAFE97D3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8" t="24220" r="23807" b="26666"/>
          <a:stretch/>
        </p:blipFill>
        <p:spPr>
          <a:xfrm>
            <a:off x="965307" y="4259567"/>
            <a:ext cx="4677900" cy="24669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AD2027-BF43-4790-9D1E-3EECA3103B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24281" r="24037" b="26605"/>
          <a:stretch/>
        </p:blipFill>
        <p:spPr>
          <a:xfrm>
            <a:off x="965307" y="1738340"/>
            <a:ext cx="4632847" cy="24669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C645E0-D85F-4318-8B22-B6E0CC4F44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5" t="24098" r="24449" b="27095"/>
          <a:stretch/>
        </p:blipFill>
        <p:spPr>
          <a:xfrm>
            <a:off x="6291842" y="1717073"/>
            <a:ext cx="4677112" cy="2488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8366C2-1805-42AC-83C5-E95B13C3EEEC}"/>
              </a:ext>
            </a:extLst>
          </p:cNvPr>
          <p:cNvSpPr txBox="1"/>
          <p:nvPr/>
        </p:nvSpPr>
        <p:spPr>
          <a:xfrm>
            <a:off x="3618357" y="1020442"/>
            <a:ext cx="768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키보드로 컨트롤하는 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2D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횡 스크롤 러닝게임</a:t>
            </a:r>
          </a:p>
        </p:txBody>
      </p:sp>
    </p:spTree>
    <p:extLst>
      <p:ext uri="{BB962C8B-B14F-4D97-AF65-F5344CB8AC3E}">
        <p14:creationId xmlns:p14="http://schemas.microsoft.com/office/powerpoint/2010/main" val="403282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A1BB4-FC37-49EA-86C9-BEBFAE469164}"/>
              </a:ext>
            </a:extLst>
          </p:cNvPr>
          <p:cNvSpPr txBox="1"/>
          <p:nvPr/>
        </p:nvSpPr>
        <p:spPr>
          <a:xfrm>
            <a:off x="436879" y="287567"/>
            <a:ext cx="3332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개발 범위 </a:t>
            </a:r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382F2-3BB1-4FE3-A8E7-7071A66E4571}"/>
              </a:ext>
            </a:extLst>
          </p:cNvPr>
          <p:cNvSpPr txBox="1"/>
          <p:nvPr/>
        </p:nvSpPr>
        <p:spPr>
          <a:xfrm>
            <a:off x="436879" y="1182231"/>
            <a:ext cx="68435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캐릭터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키보드 입력에 따른 점프</a:t>
            </a:r>
            <a:endParaRPr lang="en-US" altLang="ko-KR" sz="28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슬라이딩 이동</a:t>
            </a:r>
            <a:endParaRPr lang="en-US" altLang="ko-KR" sz="28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각 움직임에 따라 애니메이션 구현</a:t>
            </a:r>
            <a:endParaRPr lang="en-US" altLang="ko-KR" sz="28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기본 선택 할 수 있는 캐릭터 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7EBDE-2685-4564-9B71-8A25AC79480A}"/>
              </a:ext>
            </a:extLst>
          </p:cNvPr>
          <p:cNvSpPr txBox="1"/>
          <p:nvPr/>
        </p:nvSpPr>
        <p:spPr>
          <a:xfrm>
            <a:off x="436879" y="3722727"/>
            <a:ext cx="65465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장애물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장애물을 적절한 타이밍에 나오게 함</a:t>
            </a:r>
          </a:p>
          <a:p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4A841-60A3-4D6E-B20D-5689A2BFF49B}"/>
              </a:ext>
            </a:extLst>
          </p:cNvPr>
          <p:cNvSpPr txBox="1"/>
          <p:nvPr/>
        </p:nvSpPr>
        <p:spPr>
          <a:xfrm>
            <a:off x="436879" y="4953833"/>
            <a:ext cx="5408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맵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떼탈출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구현 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STAGE1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6990A-A0D7-4BF6-AF7E-DB89BF43FAC7}"/>
              </a:ext>
            </a:extLst>
          </p:cNvPr>
          <p:cNvSpPr txBox="1"/>
          <p:nvPr/>
        </p:nvSpPr>
        <p:spPr>
          <a:xfrm>
            <a:off x="6788102" y="1260206"/>
            <a:ext cx="50658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사운드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스테이지별 기본 배경음악 구현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6D0C4-1F4B-44AD-92F3-AED21EB76C5E}"/>
              </a:ext>
            </a:extLst>
          </p:cNvPr>
          <p:cNvSpPr txBox="1"/>
          <p:nvPr/>
        </p:nvSpPr>
        <p:spPr>
          <a:xfrm>
            <a:off x="6880699" y="2860953"/>
            <a:ext cx="4682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난이도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오래 달릴 수록 생명력이 더 빨리 줄어듦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1E6D7-DC25-479B-BE66-B4324CB1D8E0}"/>
              </a:ext>
            </a:extLst>
          </p:cNvPr>
          <p:cNvSpPr txBox="1"/>
          <p:nvPr/>
        </p:nvSpPr>
        <p:spPr>
          <a:xfrm>
            <a:off x="6983393" y="4611231"/>
            <a:ext cx="5208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아이템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기본 젤리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생명 젤리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곰젤리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노랑이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분홍이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구현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accent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85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03939-EA0F-48AB-AB84-2FBCE7D73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44" y="0"/>
            <a:ext cx="3855720" cy="1006475"/>
          </a:xfrm>
        </p:spPr>
        <p:txBody>
          <a:bodyPr/>
          <a:lstStyle/>
          <a:p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일정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DD9589-DCDF-42A3-B5E5-B9FBBC21C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696581"/>
              </p:ext>
            </p:extLst>
          </p:nvPr>
        </p:nvGraphicFramePr>
        <p:xfrm>
          <a:off x="547836" y="1006475"/>
          <a:ext cx="11096328" cy="55623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53067">
                  <a:extLst>
                    <a:ext uri="{9D8B030D-6E8A-4147-A177-3AD203B41FA5}">
                      <a16:colId xmlns:a16="http://schemas.microsoft.com/office/drawing/2014/main" val="718687423"/>
                    </a:ext>
                  </a:extLst>
                </a:gridCol>
                <a:gridCol w="4061975">
                  <a:extLst>
                    <a:ext uri="{9D8B030D-6E8A-4147-A177-3AD203B41FA5}">
                      <a16:colId xmlns:a16="http://schemas.microsoft.com/office/drawing/2014/main" val="2400510515"/>
                    </a:ext>
                  </a:extLst>
                </a:gridCol>
                <a:gridCol w="5081286">
                  <a:extLst>
                    <a:ext uri="{9D8B030D-6E8A-4147-A177-3AD203B41FA5}">
                      <a16:colId xmlns:a16="http://schemas.microsoft.com/office/drawing/2014/main" val="582613663"/>
                    </a:ext>
                  </a:extLst>
                </a:gridCol>
              </a:tblGrid>
              <a:tr h="508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세부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490771"/>
                  </a:ext>
                </a:extLst>
              </a:tr>
              <a:tr h="444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리소스 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sym typeface="Wingdings" panose="05000000000000000000" pitchFamily="2" charset="2"/>
                        </a:rPr>
                        <a:t> 90%</a:t>
                      </a:r>
                      <a:endParaRPr lang="ko-KR" altLang="en-US" sz="2000" b="1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캐릭터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맵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사운드 리소스 수집 및 편집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920107"/>
                  </a:ext>
                </a:extLst>
              </a:tr>
              <a:tr h="511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맵 배치 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sym typeface="Wingdings" panose="05000000000000000000" pitchFamily="2" charset="2"/>
                        </a:rPr>
                        <a:t> 100%</a:t>
                      </a:r>
                      <a:endParaRPr lang="ko-KR" altLang="en-US" sz="20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2000" b="1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맵에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 장애물들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283879"/>
                  </a:ext>
                </a:extLst>
              </a:tr>
              <a:tr h="780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캐릭터 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sym typeface="Wingdings" panose="05000000000000000000" pitchFamily="2" charset="2"/>
                        </a:rPr>
                        <a:t> 100%</a:t>
                      </a:r>
                      <a:endParaRPr lang="ko-KR" altLang="en-US" sz="20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키보드에 따라 캐릭터 움직임 및 애니메이션 구현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캐릭터 선택 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Scene 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568671"/>
                  </a:ext>
                </a:extLst>
              </a:tr>
              <a:tr h="780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충돌 체크 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sym typeface="Wingdings" panose="05000000000000000000" pitchFamily="2" charset="2"/>
                        </a:rPr>
                        <a:t> 100%</a:t>
                      </a:r>
                      <a:endParaRPr lang="ko-KR" altLang="en-US" sz="20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장애물과 캐릭터의 충돌 체크 구현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충돌했을 경우 일정 체력 감소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95031"/>
                  </a:ext>
                </a:extLst>
              </a:tr>
              <a:tr h="500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중간 점검 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sym typeface="Wingdings" panose="05000000000000000000" pitchFamily="2" charset="2"/>
                        </a:rPr>
                        <a:t> 100%</a:t>
                      </a:r>
                      <a:endParaRPr lang="ko-KR" altLang="en-US" sz="20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1~4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주차 부족한 부분 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14615"/>
                  </a:ext>
                </a:extLst>
              </a:tr>
              <a:tr h="441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맵에 위치하고 각 아이템별 효과 구현</a:t>
                      </a:r>
                      <a:endPara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497280"/>
                  </a:ext>
                </a:extLst>
              </a:tr>
              <a:tr h="712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부가적인 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Scene </a:t>
                      </a:r>
                      <a:endPara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게임 로딩 중에 나오는 대기화면</a:t>
                      </a:r>
                      <a:r>
                        <a:rPr lang="en-US" altLang="ko-KR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 game over </a:t>
                      </a:r>
                      <a:r>
                        <a:rPr lang="ko-KR" alt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대기실 화면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2067"/>
                  </a:ext>
                </a:extLst>
              </a:tr>
              <a:tr h="441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사운드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 UI</a:t>
                      </a:r>
                      <a:endPara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Bgm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과 효과음 추가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147055"/>
                  </a:ext>
                </a:extLst>
              </a:tr>
              <a:tr h="441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최종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부족한 부분 보완 및 </a:t>
                      </a:r>
                      <a:r>
                        <a:rPr lang="ko-KR" altLang="en-US" sz="20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밸러스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조정</a:t>
                      </a:r>
                      <a:r>
                        <a:rPr lang="en-US" altLang="ko-KR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릴리즈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4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67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EEFAE-4BF7-4964-87DE-C8894DC2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9E3C3B-3A90-4DCA-ACA1-2AA27391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5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219</Words>
  <Application>Microsoft Office PowerPoint</Application>
  <PresentationFormat>와이드스크린</PresentationFormat>
  <Paragraphs>52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Wingdings</vt:lpstr>
      <vt:lpstr>Arial</vt:lpstr>
      <vt:lpstr>맑은 고딕</vt:lpstr>
      <vt:lpstr>KoPub돋움체 Bold</vt:lpstr>
      <vt:lpstr>Office 테마</vt:lpstr>
      <vt:lpstr>2DGP 중간발표</vt:lpstr>
      <vt:lpstr>PowerPoint 프레젠테이션</vt:lpstr>
      <vt:lpstr>PowerPoint 프레젠테이션</vt:lpstr>
      <vt:lpstr>&lt; 개발 일정 &gt;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수현</dc:creator>
  <cp:lastModifiedBy>clswjffl@naver.com</cp:lastModifiedBy>
  <cp:revision>51</cp:revision>
  <dcterms:created xsi:type="dcterms:W3CDTF">2018-09-26T06:27:53Z</dcterms:created>
  <dcterms:modified xsi:type="dcterms:W3CDTF">2018-11-05T14:14:37Z</dcterms:modified>
</cp:coreProperties>
</file>